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el &amp;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Titeltext</a:t>
            </a:r>
          </a:p>
        </p:txBody>
      </p:sp>
      <p:sp>
        <p:nvSpPr>
          <p:cNvPr id="12" name="Textebene 1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3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Christian Bauer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–Christian Bauer</a:t>
            </a:r>
          </a:p>
        </p:txBody>
      </p:sp>
      <p:sp>
        <p:nvSpPr>
          <p:cNvPr id="94" name="„Zitat hier eingeben.“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„Zitat hier eingeben.“ </a:t>
            </a:r>
          </a:p>
        </p:txBody>
      </p:sp>
      <p:sp>
        <p:nvSpPr>
          <p:cNvPr id="95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Bild"/>
          <p:cNvSpPr/>
          <p:nvPr>
            <p:ph type="pic" idx="13"/>
          </p:nvPr>
        </p:nvSpPr>
        <p:spPr>
          <a:xfrm>
            <a:off x="-949853" y="0"/>
            <a:ext cx="14904506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ild"/>
          <p:cNvSpPr/>
          <p:nvPr>
            <p:ph type="pic" idx="13"/>
          </p:nvPr>
        </p:nvSpPr>
        <p:spPr>
          <a:xfrm>
            <a:off x="1622088" y="289099"/>
            <a:ext cx="9753603" cy="65057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el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Titeltext</a:t>
            </a:r>
          </a:p>
        </p:txBody>
      </p:sp>
      <p:sp>
        <p:nvSpPr>
          <p:cNvPr id="22" name="Textebene 1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3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- Mi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el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31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Bild"/>
          <p:cNvSpPr/>
          <p:nvPr>
            <p:ph type="pic" idx="13"/>
          </p:nvPr>
        </p:nvSpPr>
        <p:spPr>
          <a:xfrm>
            <a:off x="2263775" y="613833"/>
            <a:ext cx="12401550" cy="8267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el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Titeltext</a:t>
            </a:r>
          </a:p>
        </p:txBody>
      </p:sp>
      <p:sp>
        <p:nvSpPr>
          <p:cNvPr id="40" name="Textebene 1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1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- 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el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49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&amp; 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el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57" name="Textebene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58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, Punkte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Bild"/>
          <p:cNvSpPr/>
          <p:nvPr>
            <p:ph type="pic" idx="13"/>
          </p:nvPr>
        </p:nvSpPr>
        <p:spPr>
          <a:xfrm>
            <a:off x="4086225" y="2586566"/>
            <a:ext cx="9429750" cy="6286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el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67" name="Textebene 1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68" name="Foliennumm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ebene 1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76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ild"/>
          <p:cNvSpPr/>
          <p:nvPr>
            <p:ph type="pic" sz="quarter" idx="13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Bild"/>
          <p:cNvSpPr/>
          <p:nvPr>
            <p:ph type="pic" sz="quarter" idx="14"/>
          </p:nvPr>
        </p:nvSpPr>
        <p:spPr>
          <a:xfrm>
            <a:off x="6502400" y="889000"/>
            <a:ext cx="5867400" cy="3911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Bild"/>
          <p:cNvSpPr/>
          <p:nvPr>
            <p:ph type="pic" idx="15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Titeltext</a:t>
            </a:r>
          </a:p>
        </p:txBody>
      </p:sp>
      <p:sp>
        <p:nvSpPr>
          <p:cNvPr id="3" name="Textebene 1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" name="Foliennumm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Linie Linie" descr="Linie Lini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61674" y="4922589"/>
            <a:ext cx="7512118" cy="172166"/>
          </a:xfrm>
          <a:prstGeom prst="rect">
            <a:avLst/>
          </a:prstGeom>
        </p:spPr>
      </p:pic>
      <p:sp>
        <p:nvSpPr>
          <p:cNvPr id="121" name="12,5 f-stops IQ140"/>
          <p:cNvSpPr txBox="1"/>
          <p:nvPr/>
        </p:nvSpPr>
        <p:spPr>
          <a:xfrm>
            <a:off x="5045219" y="4692060"/>
            <a:ext cx="2745029" cy="461059"/>
          </a:xfrm>
          <a:prstGeom prst="rect">
            <a:avLst/>
          </a:prstGeom>
          <a:solidFill>
            <a:schemeClr val="accent4">
              <a:hueOff val="366961"/>
              <a:satOff val="4172"/>
              <a:lumOff val="11129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12,5 f-stops IQ140</a:t>
            </a:r>
          </a:p>
        </p:txBody>
      </p:sp>
      <p:grpSp>
        <p:nvGrpSpPr>
          <p:cNvPr id="152" name="Gruppieren"/>
          <p:cNvGrpSpPr/>
          <p:nvPr/>
        </p:nvGrpSpPr>
        <p:grpSpPr>
          <a:xfrm>
            <a:off x="1679738" y="5173216"/>
            <a:ext cx="9382407" cy="854968"/>
            <a:chOff x="0" y="0"/>
            <a:chExt cx="9382405" cy="854967"/>
          </a:xfrm>
        </p:grpSpPr>
        <p:sp>
          <p:nvSpPr>
            <p:cNvPr id="122" name="Rechteck"/>
            <p:cNvSpPr/>
            <p:nvPr/>
          </p:nvSpPr>
          <p:spPr>
            <a:xfrm>
              <a:off x="8488648" y="67567"/>
              <a:ext cx="893758" cy="787401"/>
            </a:xfrm>
            <a:prstGeom prst="rect">
              <a:avLst/>
            </a:prstGeom>
            <a:solidFill>
              <a:srgbClr val="FF26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23" name="Rechteck"/>
            <p:cNvSpPr/>
            <p:nvPr/>
          </p:nvSpPr>
          <p:spPr>
            <a:xfrm>
              <a:off x="7545465" y="67567"/>
              <a:ext cx="893758" cy="787401"/>
            </a:xfrm>
            <a:prstGeom prst="rect">
              <a:avLst/>
            </a:prstGeom>
            <a:solidFill>
              <a:srgbClr val="D6D5D5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24" name="Rechteck"/>
            <p:cNvSpPr/>
            <p:nvPr/>
          </p:nvSpPr>
          <p:spPr>
            <a:xfrm>
              <a:off x="6602282" y="67567"/>
              <a:ext cx="893758" cy="787401"/>
            </a:xfrm>
            <a:prstGeom prst="rect">
              <a:avLst/>
            </a:prstGeom>
            <a:solidFill>
              <a:srgbClr val="D6D5D5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25" name="Rechteck"/>
            <p:cNvSpPr/>
            <p:nvPr/>
          </p:nvSpPr>
          <p:spPr>
            <a:xfrm>
              <a:off x="5659099" y="67567"/>
              <a:ext cx="893758" cy="787401"/>
            </a:xfrm>
            <a:prstGeom prst="rect">
              <a:avLst/>
            </a:prstGeom>
            <a:solidFill>
              <a:srgbClr val="C0C0C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26" name="Rechteck"/>
            <p:cNvSpPr/>
            <p:nvPr/>
          </p:nvSpPr>
          <p:spPr>
            <a:xfrm>
              <a:off x="4715916" y="67567"/>
              <a:ext cx="893758" cy="787401"/>
            </a:xfrm>
            <a:prstGeom prst="rect">
              <a:avLst/>
            </a:prstGeom>
            <a:solidFill>
              <a:srgbClr val="92929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27" name="Rechteck"/>
            <p:cNvSpPr/>
            <p:nvPr/>
          </p:nvSpPr>
          <p:spPr>
            <a:xfrm>
              <a:off x="3772732" y="67567"/>
              <a:ext cx="893758" cy="787401"/>
            </a:xfrm>
            <a:prstGeom prst="rect">
              <a:avLst/>
            </a:prstGeom>
            <a:solidFill>
              <a:srgbClr val="79797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28" name="Rechteck"/>
            <p:cNvSpPr/>
            <p:nvPr/>
          </p:nvSpPr>
          <p:spPr>
            <a:xfrm>
              <a:off x="2829549" y="67567"/>
              <a:ext cx="893758" cy="787401"/>
            </a:xfrm>
            <a:prstGeom prst="rect">
              <a:avLst/>
            </a:prstGeom>
            <a:solidFill>
              <a:srgbClr val="5E5E5E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29" name="Rechteck"/>
            <p:cNvSpPr/>
            <p:nvPr/>
          </p:nvSpPr>
          <p:spPr>
            <a:xfrm>
              <a:off x="1886366" y="67567"/>
              <a:ext cx="893758" cy="787401"/>
            </a:xfrm>
            <a:prstGeom prst="rect">
              <a:avLst/>
            </a:prstGeom>
            <a:solidFill>
              <a:srgbClr val="42424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30" name="Rechteck"/>
            <p:cNvSpPr/>
            <p:nvPr/>
          </p:nvSpPr>
          <p:spPr>
            <a:xfrm>
              <a:off x="943183" y="67567"/>
              <a:ext cx="893757" cy="787401"/>
            </a:xfrm>
            <a:prstGeom prst="rect">
              <a:avLst/>
            </a:prstGeom>
            <a:solidFill>
              <a:srgbClr val="21212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31" name="Rechteck"/>
            <p:cNvSpPr/>
            <p:nvPr/>
          </p:nvSpPr>
          <p:spPr>
            <a:xfrm>
              <a:off x="0" y="67567"/>
              <a:ext cx="893757" cy="787401"/>
            </a:xfrm>
            <a:prstGeom prst="rect">
              <a:avLst/>
            </a:prstGeom>
            <a:solidFill>
              <a:srgbClr val="0433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32" name="Linie"/>
            <p:cNvSpPr/>
            <p:nvPr/>
          </p:nvSpPr>
          <p:spPr>
            <a:xfrm flipV="1">
              <a:off x="4219611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33" name="I"/>
            <p:cNvSpPr txBox="1"/>
            <p:nvPr/>
          </p:nvSpPr>
          <p:spPr>
            <a:xfrm>
              <a:off x="272734" y="266699"/>
              <a:ext cx="348289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I</a:t>
              </a:r>
            </a:p>
          </p:txBody>
        </p:sp>
        <p:sp>
          <p:nvSpPr>
            <p:cNvPr id="134" name="II"/>
            <p:cNvSpPr txBox="1"/>
            <p:nvPr/>
          </p:nvSpPr>
          <p:spPr>
            <a:xfrm>
              <a:off x="1107133" y="266699"/>
              <a:ext cx="565982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II</a:t>
              </a:r>
            </a:p>
          </p:txBody>
        </p:sp>
        <p:sp>
          <p:nvSpPr>
            <p:cNvPr id="135" name="III"/>
            <p:cNvSpPr txBox="1"/>
            <p:nvPr/>
          </p:nvSpPr>
          <p:spPr>
            <a:xfrm>
              <a:off x="1939249" y="266699"/>
              <a:ext cx="783675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III</a:t>
              </a:r>
            </a:p>
          </p:txBody>
        </p:sp>
        <p:sp>
          <p:nvSpPr>
            <p:cNvPr id="136" name="IV"/>
            <p:cNvSpPr txBox="1"/>
            <p:nvPr/>
          </p:nvSpPr>
          <p:spPr>
            <a:xfrm>
              <a:off x="2993499" y="266699"/>
              <a:ext cx="565982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IV</a:t>
              </a:r>
            </a:p>
          </p:txBody>
        </p:sp>
        <p:sp>
          <p:nvSpPr>
            <p:cNvPr id="137" name="V"/>
            <p:cNvSpPr txBox="1"/>
            <p:nvPr/>
          </p:nvSpPr>
          <p:spPr>
            <a:xfrm>
              <a:off x="3980158" y="67567"/>
              <a:ext cx="522444" cy="787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4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V</a:t>
              </a:r>
            </a:p>
          </p:txBody>
        </p:sp>
        <p:sp>
          <p:nvSpPr>
            <p:cNvPr id="138" name="VI"/>
            <p:cNvSpPr txBox="1"/>
            <p:nvPr/>
          </p:nvSpPr>
          <p:spPr>
            <a:xfrm>
              <a:off x="4879865" y="266699"/>
              <a:ext cx="565982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VI</a:t>
              </a:r>
            </a:p>
          </p:txBody>
        </p:sp>
        <p:sp>
          <p:nvSpPr>
            <p:cNvPr id="139" name="VII"/>
            <p:cNvSpPr txBox="1"/>
            <p:nvPr/>
          </p:nvSpPr>
          <p:spPr>
            <a:xfrm>
              <a:off x="5714141" y="266699"/>
              <a:ext cx="783674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VII</a:t>
              </a:r>
            </a:p>
          </p:txBody>
        </p:sp>
        <p:sp>
          <p:nvSpPr>
            <p:cNvPr id="140" name="VIII"/>
            <p:cNvSpPr txBox="1"/>
            <p:nvPr/>
          </p:nvSpPr>
          <p:spPr>
            <a:xfrm>
              <a:off x="6548477" y="296333"/>
              <a:ext cx="1001368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7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VIII</a:t>
              </a:r>
            </a:p>
          </p:txBody>
        </p:sp>
        <p:sp>
          <p:nvSpPr>
            <p:cNvPr id="141" name="IX"/>
            <p:cNvSpPr txBox="1"/>
            <p:nvPr/>
          </p:nvSpPr>
          <p:spPr>
            <a:xfrm>
              <a:off x="7709353" y="266699"/>
              <a:ext cx="565982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IX</a:t>
              </a:r>
            </a:p>
          </p:txBody>
        </p:sp>
        <p:sp>
          <p:nvSpPr>
            <p:cNvPr id="142" name="X"/>
            <p:cNvSpPr txBox="1"/>
            <p:nvPr/>
          </p:nvSpPr>
          <p:spPr>
            <a:xfrm>
              <a:off x="8761383" y="266699"/>
              <a:ext cx="348289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X</a:t>
              </a:r>
            </a:p>
          </p:txBody>
        </p:sp>
        <p:sp>
          <p:nvSpPr>
            <p:cNvPr id="143" name="Linie"/>
            <p:cNvSpPr/>
            <p:nvPr/>
          </p:nvSpPr>
          <p:spPr>
            <a:xfrm flipV="1">
              <a:off x="5162794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44" name="Linie"/>
            <p:cNvSpPr/>
            <p:nvPr/>
          </p:nvSpPr>
          <p:spPr>
            <a:xfrm flipV="1">
              <a:off x="6105978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45" name="Linie"/>
            <p:cNvSpPr/>
            <p:nvPr/>
          </p:nvSpPr>
          <p:spPr>
            <a:xfrm flipV="1">
              <a:off x="7050662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46" name="Linie"/>
            <p:cNvSpPr/>
            <p:nvPr/>
          </p:nvSpPr>
          <p:spPr>
            <a:xfrm flipV="1">
              <a:off x="7992343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47" name="Linie"/>
            <p:cNvSpPr/>
            <p:nvPr/>
          </p:nvSpPr>
          <p:spPr>
            <a:xfrm flipV="1">
              <a:off x="8937027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48" name="Linie"/>
            <p:cNvSpPr/>
            <p:nvPr/>
          </p:nvSpPr>
          <p:spPr>
            <a:xfrm flipV="1">
              <a:off x="3276428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929292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49" name="Linie"/>
            <p:cNvSpPr/>
            <p:nvPr/>
          </p:nvSpPr>
          <p:spPr>
            <a:xfrm flipV="1">
              <a:off x="2333244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929292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50" name="Linie"/>
            <p:cNvSpPr/>
            <p:nvPr/>
          </p:nvSpPr>
          <p:spPr>
            <a:xfrm flipV="1">
              <a:off x="1388561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929292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51" name="Linie"/>
            <p:cNvSpPr/>
            <p:nvPr/>
          </p:nvSpPr>
          <p:spPr>
            <a:xfrm flipV="1">
              <a:off x="445378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929292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</p:grpSp>
      <p:pic>
        <p:nvPicPr>
          <p:cNvPr id="153" name="Linie Linie" descr="Linie Linie"/>
          <p:cNvPicPr>
            <a:picLocks noChangeAspect="0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67867" y="6749294"/>
            <a:ext cx="9669066" cy="172166"/>
          </a:xfrm>
          <a:prstGeom prst="rect">
            <a:avLst/>
          </a:prstGeom>
        </p:spPr>
      </p:pic>
      <p:sp>
        <p:nvSpPr>
          <p:cNvPr id="155" name="15,0 f-stops IQ3"/>
          <p:cNvSpPr txBox="1"/>
          <p:nvPr/>
        </p:nvSpPr>
        <p:spPr>
          <a:xfrm>
            <a:off x="5167896" y="6604848"/>
            <a:ext cx="2406092" cy="461059"/>
          </a:xfrm>
          <a:prstGeom prst="rect">
            <a:avLst/>
          </a:prstGeom>
          <a:solidFill>
            <a:schemeClr val="accent4">
              <a:hueOff val="366961"/>
              <a:satOff val="4172"/>
              <a:lumOff val="11129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15,0 f-stops IQ3</a:t>
            </a:r>
          </a:p>
        </p:txBody>
      </p:sp>
      <p:grpSp>
        <p:nvGrpSpPr>
          <p:cNvPr id="186" name="Gruppieren"/>
          <p:cNvGrpSpPr/>
          <p:nvPr/>
        </p:nvGrpSpPr>
        <p:grpSpPr>
          <a:xfrm>
            <a:off x="545655" y="7029067"/>
            <a:ext cx="11913490" cy="854969"/>
            <a:chOff x="0" y="0"/>
            <a:chExt cx="11913488" cy="854967"/>
          </a:xfrm>
        </p:grpSpPr>
        <p:sp>
          <p:nvSpPr>
            <p:cNvPr id="156" name="Rechteck"/>
            <p:cNvSpPr/>
            <p:nvPr/>
          </p:nvSpPr>
          <p:spPr>
            <a:xfrm>
              <a:off x="10778624" y="67567"/>
              <a:ext cx="1134865" cy="787401"/>
            </a:xfrm>
            <a:prstGeom prst="rect">
              <a:avLst/>
            </a:prstGeom>
            <a:solidFill>
              <a:srgbClr val="FF26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57" name="Rechteck"/>
            <p:cNvSpPr/>
            <p:nvPr/>
          </p:nvSpPr>
          <p:spPr>
            <a:xfrm>
              <a:off x="9580999" y="67567"/>
              <a:ext cx="1134866" cy="787401"/>
            </a:xfrm>
            <a:prstGeom prst="rect">
              <a:avLst/>
            </a:prstGeom>
            <a:solidFill>
              <a:srgbClr val="D6D5D5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58" name="Rechteck"/>
            <p:cNvSpPr/>
            <p:nvPr/>
          </p:nvSpPr>
          <p:spPr>
            <a:xfrm>
              <a:off x="8383374" y="67567"/>
              <a:ext cx="1134866" cy="787401"/>
            </a:xfrm>
            <a:prstGeom prst="rect">
              <a:avLst/>
            </a:prstGeom>
            <a:solidFill>
              <a:srgbClr val="D6D5D5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59" name="Rechteck"/>
            <p:cNvSpPr/>
            <p:nvPr/>
          </p:nvSpPr>
          <p:spPr>
            <a:xfrm>
              <a:off x="7185749" y="67567"/>
              <a:ext cx="1134866" cy="787401"/>
            </a:xfrm>
            <a:prstGeom prst="rect">
              <a:avLst/>
            </a:prstGeom>
            <a:solidFill>
              <a:srgbClr val="C0C0C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60" name="Rechteck"/>
            <p:cNvSpPr/>
            <p:nvPr/>
          </p:nvSpPr>
          <p:spPr>
            <a:xfrm>
              <a:off x="5988125" y="67567"/>
              <a:ext cx="1134866" cy="787401"/>
            </a:xfrm>
            <a:prstGeom prst="rect">
              <a:avLst/>
            </a:prstGeom>
            <a:solidFill>
              <a:srgbClr val="92929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61" name="Rechteck"/>
            <p:cNvSpPr/>
            <p:nvPr/>
          </p:nvSpPr>
          <p:spPr>
            <a:xfrm>
              <a:off x="4790499" y="67567"/>
              <a:ext cx="1134866" cy="787401"/>
            </a:xfrm>
            <a:prstGeom prst="rect">
              <a:avLst/>
            </a:prstGeom>
            <a:solidFill>
              <a:srgbClr val="79797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62" name="Rechteck"/>
            <p:cNvSpPr/>
            <p:nvPr/>
          </p:nvSpPr>
          <p:spPr>
            <a:xfrm>
              <a:off x="3592874" y="67567"/>
              <a:ext cx="1134866" cy="787401"/>
            </a:xfrm>
            <a:prstGeom prst="rect">
              <a:avLst/>
            </a:prstGeom>
            <a:solidFill>
              <a:srgbClr val="5E5E5E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63" name="Rechteck"/>
            <p:cNvSpPr/>
            <p:nvPr/>
          </p:nvSpPr>
          <p:spPr>
            <a:xfrm>
              <a:off x="2395249" y="67567"/>
              <a:ext cx="1134866" cy="787401"/>
            </a:xfrm>
            <a:prstGeom prst="rect">
              <a:avLst/>
            </a:prstGeom>
            <a:solidFill>
              <a:srgbClr val="42424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64" name="Rechteck"/>
            <p:cNvSpPr/>
            <p:nvPr/>
          </p:nvSpPr>
          <p:spPr>
            <a:xfrm>
              <a:off x="1197624" y="67567"/>
              <a:ext cx="1134866" cy="787401"/>
            </a:xfrm>
            <a:prstGeom prst="rect">
              <a:avLst/>
            </a:prstGeom>
            <a:solidFill>
              <a:srgbClr val="21212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65" name="Rechteck"/>
            <p:cNvSpPr/>
            <p:nvPr/>
          </p:nvSpPr>
          <p:spPr>
            <a:xfrm>
              <a:off x="0" y="67567"/>
              <a:ext cx="1134865" cy="787401"/>
            </a:xfrm>
            <a:prstGeom prst="rect">
              <a:avLst/>
            </a:prstGeom>
            <a:solidFill>
              <a:srgbClr val="0433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66" name="Linie"/>
            <p:cNvSpPr/>
            <p:nvPr/>
          </p:nvSpPr>
          <p:spPr>
            <a:xfrm flipV="1">
              <a:off x="5357932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67" name="I"/>
            <p:cNvSpPr txBox="1"/>
            <p:nvPr/>
          </p:nvSpPr>
          <p:spPr>
            <a:xfrm>
              <a:off x="346310" y="266699"/>
              <a:ext cx="442245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I</a:t>
              </a:r>
            </a:p>
          </p:txBody>
        </p:sp>
        <p:sp>
          <p:nvSpPr>
            <p:cNvPr id="168" name="II"/>
            <p:cNvSpPr txBox="1"/>
            <p:nvPr/>
          </p:nvSpPr>
          <p:spPr>
            <a:xfrm>
              <a:off x="1405803" y="266699"/>
              <a:ext cx="718666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II</a:t>
              </a:r>
            </a:p>
          </p:txBody>
        </p:sp>
        <p:sp>
          <p:nvSpPr>
            <p:cNvPr id="169" name="III"/>
            <p:cNvSpPr txBox="1"/>
            <p:nvPr/>
          </p:nvSpPr>
          <p:spPr>
            <a:xfrm>
              <a:off x="2462399" y="266699"/>
              <a:ext cx="995086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III</a:t>
              </a:r>
            </a:p>
          </p:txBody>
        </p:sp>
        <p:sp>
          <p:nvSpPr>
            <p:cNvPr id="170" name="IV"/>
            <p:cNvSpPr txBox="1"/>
            <p:nvPr/>
          </p:nvSpPr>
          <p:spPr>
            <a:xfrm>
              <a:off x="3801053" y="266699"/>
              <a:ext cx="718666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IV</a:t>
              </a:r>
            </a:p>
          </p:txBody>
        </p:sp>
        <p:sp>
          <p:nvSpPr>
            <p:cNvPr id="171" name="V"/>
            <p:cNvSpPr txBox="1"/>
            <p:nvPr/>
          </p:nvSpPr>
          <p:spPr>
            <a:xfrm>
              <a:off x="5053882" y="67567"/>
              <a:ext cx="663382" cy="787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4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V</a:t>
              </a:r>
            </a:p>
          </p:txBody>
        </p:sp>
        <p:sp>
          <p:nvSpPr>
            <p:cNvPr id="172" name="VI"/>
            <p:cNvSpPr txBox="1"/>
            <p:nvPr/>
          </p:nvSpPr>
          <p:spPr>
            <a:xfrm>
              <a:off x="6196303" y="266699"/>
              <a:ext cx="718666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VI</a:t>
              </a:r>
            </a:p>
          </p:txBody>
        </p:sp>
        <p:sp>
          <p:nvSpPr>
            <p:cNvPr id="173" name="VII"/>
            <p:cNvSpPr txBox="1"/>
            <p:nvPr/>
          </p:nvSpPr>
          <p:spPr>
            <a:xfrm>
              <a:off x="7255640" y="266699"/>
              <a:ext cx="995085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VII</a:t>
              </a:r>
            </a:p>
          </p:txBody>
        </p:sp>
        <p:sp>
          <p:nvSpPr>
            <p:cNvPr id="174" name="VIII"/>
            <p:cNvSpPr txBox="1"/>
            <p:nvPr/>
          </p:nvSpPr>
          <p:spPr>
            <a:xfrm>
              <a:off x="8315054" y="296333"/>
              <a:ext cx="1271506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7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VIII</a:t>
              </a:r>
            </a:p>
          </p:txBody>
        </p:sp>
        <p:sp>
          <p:nvSpPr>
            <p:cNvPr id="175" name="IX"/>
            <p:cNvSpPr txBox="1"/>
            <p:nvPr/>
          </p:nvSpPr>
          <p:spPr>
            <a:xfrm>
              <a:off x="9789098" y="266699"/>
              <a:ext cx="718666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IX</a:t>
              </a:r>
            </a:p>
          </p:txBody>
        </p:sp>
        <p:sp>
          <p:nvSpPr>
            <p:cNvPr id="176" name="X"/>
            <p:cNvSpPr txBox="1"/>
            <p:nvPr/>
          </p:nvSpPr>
          <p:spPr>
            <a:xfrm>
              <a:off x="11124934" y="266699"/>
              <a:ext cx="442246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X</a:t>
              </a:r>
            </a:p>
          </p:txBody>
        </p:sp>
        <p:sp>
          <p:nvSpPr>
            <p:cNvPr id="177" name="Linie"/>
            <p:cNvSpPr/>
            <p:nvPr/>
          </p:nvSpPr>
          <p:spPr>
            <a:xfrm flipV="1">
              <a:off x="6555556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78" name="Linie"/>
            <p:cNvSpPr/>
            <p:nvPr/>
          </p:nvSpPr>
          <p:spPr>
            <a:xfrm flipV="1">
              <a:off x="7753182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79" name="Linie"/>
            <p:cNvSpPr/>
            <p:nvPr/>
          </p:nvSpPr>
          <p:spPr>
            <a:xfrm flipV="1">
              <a:off x="8952712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80" name="Linie"/>
            <p:cNvSpPr/>
            <p:nvPr/>
          </p:nvSpPr>
          <p:spPr>
            <a:xfrm flipV="1">
              <a:off x="10148431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81" name="Linie"/>
            <p:cNvSpPr/>
            <p:nvPr/>
          </p:nvSpPr>
          <p:spPr>
            <a:xfrm flipV="1">
              <a:off x="11347961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82" name="Linie"/>
            <p:cNvSpPr/>
            <p:nvPr/>
          </p:nvSpPr>
          <p:spPr>
            <a:xfrm flipV="1">
              <a:off x="4160307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929292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83" name="Linie"/>
            <p:cNvSpPr/>
            <p:nvPr/>
          </p:nvSpPr>
          <p:spPr>
            <a:xfrm flipV="1">
              <a:off x="2962682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929292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84" name="Linie"/>
            <p:cNvSpPr/>
            <p:nvPr/>
          </p:nvSpPr>
          <p:spPr>
            <a:xfrm flipV="1">
              <a:off x="1763152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929292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85" name="Linie"/>
            <p:cNvSpPr/>
            <p:nvPr/>
          </p:nvSpPr>
          <p:spPr>
            <a:xfrm flipV="1">
              <a:off x="565527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929292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</p:grpSp>
      <p:pic>
        <p:nvPicPr>
          <p:cNvPr id="187" name="Linie Linie" descr="Linie Linie"/>
          <p:cNvPicPr>
            <a:picLocks noChangeAspect="0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290835" y="749791"/>
            <a:ext cx="6423130" cy="172166"/>
          </a:xfrm>
          <a:prstGeom prst="rect">
            <a:avLst/>
          </a:prstGeom>
        </p:spPr>
      </p:pic>
      <p:sp>
        <p:nvSpPr>
          <p:cNvPr id="189" name="9,5 f-stops Pan-F"/>
          <p:cNvSpPr txBox="1"/>
          <p:nvPr/>
        </p:nvSpPr>
        <p:spPr>
          <a:xfrm>
            <a:off x="5200446" y="598229"/>
            <a:ext cx="2603908" cy="461060"/>
          </a:xfrm>
          <a:prstGeom prst="rect">
            <a:avLst/>
          </a:prstGeom>
          <a:solidFill>
            <a:schemeClr val="accent4">
              <a:hueOff val="366961"/>
              <a:satOff val="4172"/>
              <a:lumOff val="11129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9,5 f-stops Pan-F</a:t>
            </a:r>
          </a:p>
        </p:txBody>
      </p:sp>
      <p:grpSp>
        <p:nvGrpSpPr>
          <p:cNvPr id="220" name="Gruppieren"/>
          <p:cNvGrpSpPr/>
          <p:nvPr/>
        </p:nvGrpSpPr>
        <p:grpSpPr>
          <a:xfrm>
            <a:off x="2448499" y="1090754"/>
            <a:ext cx="7938469" cy="854969"/>
            <a:chOff x="0" y="0"/>
            <a:chExt cx="7938468" cy="854967"/>
          </a:xfrm>
        </p:grpSpPr>
        <p:sp>
          <p:nvSpPr>
            <p:cNvPr id="190" name="Rechteck"/>
            <p:cNvSpPr/>
            <p:nvPr/>
          </p:nvSpPr>
          <p:spPr>
            <a:xfrm>
              <a:off x="7182259" y="67567"/>
              <a:ext cx="756210" cy="787401"/>
            </a:xfrm>
            <a:prstGeom prst="rect">
              <a:avLst/>
            </a:prstGeom>
            <a:solidFill>
              <a:srgbClr val="FF26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91" name="Rechteck"/>
            <p:cNvSpPr/>
            <p:nvPr/>
          </p:nvSpPr>
          <p:spPr>
            <a:xfrm>
              <a:off x="6384230" y="67567"/>
              <a:ext cx="756210" cy="787401"/>
            </a:xfrm>
            <a:prstGeom prst="rect">
              <a:avLst/>
            </a:prstGeom>
            <a:solidFill>
              <a:srgbClr val="D6D5D5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92" name="Rechteck"/>
            <p:cNvSpPr/>
            <p:nvPr/>
          </p:nvSpPr>
          <p:spPr>
            <a:xfrm>
              <a:off x="5586201" y="67567"/>
              <a:ext cx="756210" cy="787401"/>
            </a:xfrm>
            <a:prstGeom prst="rect">
              <a:avLst/>
            </a:prstGeom>
            <a:solidFill>
              <a:srgbClr val="D6D5D5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93" name="Rechteck"/>
            <p:cNvSpPr/>
            <p:nvPr/>
          </p:nvSpPr>
          <p:spPr>
            <a:xfrm>
              <a:off x="4788173" y="67567"/>
              <a:ext cx="756210" cy="787401"/>
            </a:xfrm>
            <a:prstGeom prst="rect">
              <a:avLst/>
            </a:prstGeom>
            <a:solidFill>
              <a:srgbClr val="C0C0C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94" name="Rechteck"/>
            <p:cNvSpPr/>
            <p:nvPr/>
          </p:nvSpPr>
          <p:spPr>
            <a:xfrm>
              <a:off x="3990144" y="67567"/>
              <a:ext cx="756210" cy="787401"/>
            </a:xfrm>
            <a:prstGeom prst="rect">
              <a:avLst/>
            </a:prstGeom>
            <a:solidFill>
              <a:srgbClr val="92929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95" name="Rechteck"/>
            <p:cNvSpPr/>
            <p:nvPr/>
          </p:nvSpPr>
          <p:spPr>
            <a:xfrm>
              <a:off x="3192115" y="67567"/>
              <a:ext cx="756210" cy="787401"/>
            </a:xfrm>
            <a:prstGeom prst="rect">
              <a:avLst/>
            </a:prstGeom>
            <a:solidFill>
              <a:srgbClr val="79797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96" name="Rechteck"/>
            <p:cNvSpPr/>
            <p:nvPr/>
          </p:nvSpPr>
          <p:spPr>
            <a:xfrm>
              <a:off x="2394086" y="67567"/>
              <a:ext cx="756210" cy="787401"/>
            </a:xfrm>
            <a:prstGeom prst="rect">
              <a:avLst/>
            </a:prstGeom>
            <a:solidFill>
              <a:srgbClr val="5E5E5E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97" name="Rechteck"/>
            <p:cNvSpPr/>
            <p:nvPr/>
          </p:nvSpPr>
          <p:spPr>
            <a:xfrm>
              <a:off x="1596057" y="67567"/>
              <a:ext cx="756210" cy="787401"/>
            </a:xfrm>
            <a:prstGeom prst="rect">
              <a:avLst/>
            </a:prstGeom>
            <a:solidFill>
              <a:srgbClr val="42424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98" name="Rechteck"/>
            <p:cNvSpPr/>
            <p:nvPr/>
          </p:nvSpPr>
          <p:spPr>
            <a:xfrm>
              <a:off x="798028" y="67567"/>
              <a:ext cx="756210" cy="787401"/>
            </a:xfrm>
            <a:prstGeom prst="rect">
              <a:avLst/>
            </a:prstGeom>
            <a:solidFill>
              <a:srgbClr val="21212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199" name="Rechteck"/>
            <p:cNvSpPr/>
            <p:nvPr/>
          </p:nvSpPr>
          <p:spPr>
            <a:xfrm>
              <a:off x="0" y="67567"/>
              <a:ext cx="756210" cy="787401"/>
            </a:xfrm>
            <a:prstGeom prst="rect">
              <a:avLst/>
            </a:prstGeom>
            <a:solidFill>
              <a:srgbClr val="0433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200" name="Linie"/>
            <p:cNvSpPr/>
            <p:nvPr/>
          </p:nvSpPr>
          <p:spPr>
            <a:xfrm flipV="1">
              <a:off x="3570219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01" name="I"/>
            <p:cNvSpPr txBox="1"/>
            <p:nvPr/>
          </p:nvSpPr>
          <p:spPr>
            <a:xfrm>
              <a:off x="230761" y="266699"/>
              <a:ext cx="294687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I</a:t>
              </a:r>
            </a:p>
          </p:txBody>
        </p:sp>
        <p:sp>
          <p:nvSpPr>
            <p:cNvPr id="202" name="II"/>
            <p:cNvSpPr txBox="1"/>
            <p:nvPr/>
          </p:nvSpPr>
          <p:spPr>
            <a:xfrm>
              <a:off x="936747" y="266699"/>
              <a:ext cx="478878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II</a:t>
              </a:r>
            </a:p>
          </p:txBody>
        </p:sp>
        <p:sp>
          <p:nvSpPr>
            <p:cNvPr id="203" name="III"/>
            <p:cNvSpPr txBox="1"/>
            <p:nvPr/>
          </p:nvSpPr>
          <p:spPr>
            <a:xfrm>
              <a:off x="1640802" y="266699"/>
              <a:ext cx="663069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III</a:t>
              </a:r>
            </a:p>
          </p:txBody>
        </p:sp>
        <p:sp>
          <p:nvSpPr>
            <p:cNvPr id="204" name="IV"/>
            <p:cNvSpPr txBox="1"/>
            <p:nvPr/>
          </p:nvSpPr>
          <p:spPr>
            <a:xfrm>
              <a:off x="2532804" y="266699"/>
              <a:ext cx="478878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IV</a:t>
              </a:r>
            </a:p>
          </p:txBody>
        </p:sp>
        <p:sp>
          <p:nvSpPr>
            <p:cNvPr id="205" name="V"/>
            <p:cNvSpPr txBox="1"/>
            <p:nvPr/>
          </p:nvSpPr>
          <p:spPr>
            <a:xfrm>
              <a:off x="3367618" y="67567"/>
              <a:ext cx="442040" cy="787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4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V</a:t>
              </a:r>
            </a:p>
          </p:txBody>
        </p:sp>
        <p:sp>
          <p:nvSpPr>
            <p:cNvPr id="206" name="VI"/>
            <p:cNvSpPr txBox="1"/>
            <p:nvPr/>
          </p:nvSpPr>
          <p:spPr>
            <a:xfrm>
              <a:off x="4128862" y="266699"/>
              <a:ext cx="478878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VI</a:t>
              </a:r>
            </a:p>
          </p:txBody>
        </p:sp>
        <p:sp>
          <p:nvSpPr>
            <p:cNvPr id="207" name="VII"/>
            <p:cNvSpPr txBox="1"/>
            <p:nvPr/>
          </p:nvSpPr>
          <p:spPr>
            <a:xfrm>
              <a:off x="4834743" y="266699"/>
              <a:ext cx="663069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VII</a:t>
              </a:r>
            </a:p>
          </p:txBody>
        </p:sp>
        <p:sp>
          <p:nvSpPr>
            <p:cNvPr id="208" name="VIII"/>
            <p:cNvSpPr txBox="1"/>
            <p:nvPr/>
          </p:nvSpPr>
          <p:spPr>
            <a:xfrm>
              <a:off x="5540676" y="296333"/>
              <a:ext cx="847260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7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VIII</a:t>
              </a:r>
            </a:p>
          </p:txBody>
        </p:sp>
        <p:sp>
          <p:nvSpPr>
            <p:cNvPr id="209" name="IX"/>
            <p:cNvSpPr txBox="1"/>
            <p:nvPr/>
          </p:nvSpPr>
          <p:spPr>
            <a:xfrm>
              <a:off x="6522895" y="266699"/>
              <a:ext cx="478878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IX</a:t>
              </a:r>
            </a:p>
          </p:txBody>
        </p:sp>
        <p:sp>
          <p:nvSpPr>
            <p:cNvPr id="210" name="X"/>
            <p:cNvSpPr txBox="1"/>
            <p:nvPr/>
          </p:nvSpPr>
          <p:spPr>
            <a:xfrm>
              <a:off x="7413020" y="266699"/>
              <a:ext cx="294688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X</a:t>
              </a:r>
            </a:p>
          </p:txBody>
        </p:sp>
        <p:sp>
          <p:nvSpPr>
            <p:cNvPr id="211" name="Linie"/>
            <p:cNvSpPr/>
            <p:nvPr/>
          </p:nvSpPr>
          <p:spPr>
            <a:xfrm flipV="1">
              <a:off x="4368248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12" name="Linie"/>
            <p:cNvSpPr/>
            <p:nvPr/>
          </p:nvSpPr>
          <p:spPr>
            <a:xfrm flipV="1">
              <a:off x="5166277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13" name="Linie"/>
            <p:cNvSpPr/>
            <p:nvPr/>
          </p:nvSpPr>
          <p:spPr>
            <a:xfrm flipV="1">
              <a:off x="5965576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14" name="Linie"/>
            <p:cNvSpPr/>
            <p:nvPr/>
          </p:nvSpPr>
          <p:spPr>
            <a:xfrm flipV="1">
              <a:off x="6762334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15" name="Linie"/>
            <p:cNvSpPr/>
            <p:nvPr/>
          </p:nvSpPr>
          <p:spPr>
            <a:xfrm flipV="1">
              <a:off x="7561633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16" name="Linie"/>
            <p:cNvSpPr/>
            <p:nvPr/>
          </p:nvSpPr>
          <p:spPr>
            <a:xfrm flipV="1">
              <a:off x="2772190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929292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17" name="Linie"/>
            <p:cNvSpPr/>
            <p:nvPr/>
          </p:nvSpPr>
          <p:spPr>
            <a:xfrm flipV="1">
              <a:off x="1974162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929292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18" name="Linie"/>
            <p:cNvSpPr/>
            <p:nvPr/>
          </p:nvSpPr>
          <p:spPr>
            <a:xfrm flipV="1">
              <a:off x="1174863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929292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19" name="Linie"/>
            <p:cNvSpPr/>
            <p:nvPr/>
          </p:nvSpPr>
          <p:spPr>
            <a:xfrm flipV="1">
              <a:off x="376835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929292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</p:grpSp>
      <p:pic>
        <p:nvPicPr>
          <p:cNvPr id="221" name="Linie Linie" descr="Linie Linie"/>
          <p:cNvPicPr>
            <a:picLocks noChangeAspect="0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206169" y="2904856"/>
            <a:ext cx="6423130" cy="172166"/>
          </a:xfrm>
          <a:prstGeom prst="rect">
            <a:avLst/>
          </a:prstGeom>
        </p:spPr>
      </p:pic>
      <p:sp>
        <p:nvSpPr>
          <p:cNvPr id="223" name="11,5 f-stops HP-5"/>
          <p:cNvSpPr txBox="1"/>
          <p:nvPr/>
        </p:nvSpPr>
        <p:spPr>
          <a:xfrm>
            <a:off x="5101607" y="2691743"/>
            <a:ext cx="2632253" cy="461060"/>
          </a:xfrm>
          <a:prstGeom prst="rect">
            <a:avLst/>
          </a:prstGeom>
          <a:solidFill>
            <a:schemeClr val="accent4">
              <a:hueOff val="366961"/>
              <a:satOff val="4172"/>
              <a:lumOff val="11129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11,5 f-stops HP-5</a:t>
            </a:r>
          </a:p>
        </p:txBody>
      </p:sp>
      <p:grpSp>
        <p:nvGrpSpPr>
          <p:cNvPr id="254" name="Gruppieren"/>
          <p:cNvGrpSpPr/>
          <p:nvPr/>
        </p:nvGrpSpPr>
        <p:grpSpPr>
          <a:xfrm>
            <a:off x="2341819" y="3188919"/>
            <a:ext cx="8321162" cy="854969"/>
            <a:chOff x="0" y="0"/>
            <a:chExt cx="8321160" cy="854967"/>
          </a:xfrm>
        </p:grpSpPr>
        <p:sp>
          <p:nvSpPr>
            <p:cNvPr id="224" name="Quadrat"/>
            <p:cNvSpPr/>
            <p:nvPr/>
          </p:nvSpPr>
          <p:spPr>
            <a:xfrm>
              <a:off x="7528497" y="67567"/>
              <a:ext cx="792664" cy="787401"/>
            </a:xfrm>
            <a:prstGeom prst="rect">
              <a:avLst/>
            </a:prstGeom>
            <a:solidFill>
              <a:srgbClr val="FF260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225" name="Quadrat"/>
            <p:cNvSpPr/>
            <p:nvPr/>
          </p:nvSpPr>
          <p:spPr>
            <a:xfrm>
              <a:off x="6691997" y="67567"/>
              <a:ext cx="792665" cy="787401"/>
            </a:xfrm>
            <a:prstGeom prst="rect">
              <a:avLst/>
            </a:prstGeom>
            <a:solidFill>
              <a:srgbClr val="D6D5D5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226" name="Quadrat"/>
            <p:cNvSpPr/>
            <p:nvPr/>
          </p:nvSpPr>
          <p:spPr>
            <a:xfrm>
              <a:off x="5855497" y="67567"/>
              <a:ext cx="792665" cy="787401"/>
            </a:xfrm>
            <a:prstGeom prst="rect">
              <a:avLst/>
            </a:prstGeom>
            <a:solidFill>
              <a:srgbClr val="D6D5D5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227" name="Quadrat"/>
            <p:cNvSpPr/>
            <p:nvPr/>
          </p:nvSpPr>
          <p:spPr>
            <a:xfrm>
              <a:off x="5018998" y="67567"/>
              <a:ext cx="792665" cy="787401"/>
            </a:xfrm>
            <a:prstGeom prst="rect">
              <a:avLst/>
            </a:prstGeom>
            <a:solidFill>
              <a:srgbClr val="C0C0C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228" name="Quadrat"/>
            <p:cNvSpPr/>
            <p:nvPr/>
          </p:nvSpPr>
          <p:spPr>
            <a:xfrm>
              <a:off x="4182498" y="67567"/>
              <a:ext cx="792665" cy="787401"/>
            </a:xfrm>
            <a:prstGeom prst="rect">
              <a:avLst/>
            </a:prstGeom>
            <a:solidFill>
              <a:srgbClr val="92929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229" name="Quadrat"/>
            <p:cNvSpPr/>
            <p:nvPr/>
          </p:nvSpPr>
          <p:spPr>
            <a:xfrm>
              <a:off x="3345998" y="67567"/>
              <a:ext cx="792665" cy="787401"/>
            </a:xfrm>
            <a:prstGeom prst="rect">
              <a:avLst/>
            </a:prstGeom>
            <a:solidFill>
              <a:srgbClr val="797979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230" name="Quadrat"/>
            <p:cNvSpPr/>
            <p:nvPr/>
          </p:nvSpPr>
          <p:spPr>
            <a:xfrm>
              <a:off x="2509499" y="67567"/>
              <a:ext cx="792665" cy="787401"/>
            </a:xfrm>
            <a:prstGeom prst="rect">
              <a:avLst/>
            </a:prstGeom>
            <a:solidFill>
              <a:srgbClr val="5E5E5E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231" name="Quadrat"/>
            <p:cNvSpPr/>
            <p:nvPr/>
          </p:nvSpPr>
          <p:spPr>
            <a:xfrm>
              <a:off x="1672999" y="67567"/>
              <a:ext cx="792665" cy="787401"/>
            </a:xfrm>
            <a:prstGeom prst="rect">
              <a:avLst/>
            </a:prstGeom>
            <a:solidFill>
              <a:srgbClr val="424242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232" name="Quadrat"/>
            <p:cNvSpPr/>
            <p:nvPr/>
          </p:nvSpPr>
          <p:spPr>
            <a:xfrm>
              <a:off x="836499" y="67567"/>
              <a:ext cx="792665" cy="787401"/>
            </a:xfrm>
            <a:prstGeom prst="rect">
              <a:avLst/>
            </a:prstGeom>
            <a:solidFill>
              <a:srgbClr val="21212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233" name="Quadrat"/>
            <p:cNvSpPr/>
            <p:nvPr/>
          </p:nvSpPr>
          <p:spPr>
            <a:xfrm>
              <a:off x="0" y="67567"/>
              <a:ext cx="792664" cy="787401"/>
            </a:xfrm>
            <a:prstGeom prst="rect">
              <a:avLst/>
            </a:prstGeom>
            <a:solidFill>
              <a:srgbClr val="0433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pPr>
            </a:p>
          </p:txBody>
        </p:sp>
        <p:sp>
          <p:nvSpPr>
            <p:cNvPr id="234" name="Linie"/>
            <p:cNvSpPr/>
            <p:nvPr/>
          </p:nvSpPr>
          <p:spPr>
            <a:xfrm flipV="1">
              <a:off x="3742330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35" name="I"/>
            <p:cNvSpPr txBox="1"/>
            <p:nvPr/>
          </p:nvSpPr>
          <p:spPr>
            <a:xfrm>
              <a:off x="241885" y="266699"/>
              <a:ext cx="308894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I</a:t>
              </a:r>
            </a:p>
          </p:txBody>
        </p:sp>
        <p:sp>
          <p:nvSpPr>
            <p:cNvPr id="236" name="II"/>
            <p:cNvSpPr txBox="1"/>
            <p:nvPr/>
          </p:nvSpPr>
          <p:spPr>
            <a:xfrm>
              <a:off x="981905" y="266699"/>
              <a:ext cx="501963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II</a:t>
              </a:r>
            </a:p>
          </p:txBody>
        </p:sp>
        <p:sp>
          <p:nvSpPr>
            <p:cNvPr id="237" name="III"/>
            <p:cNvSpPr txBox="1"/>
            <p:nvPr/>
          </p:nvSpPr>
          <p:spPr>
            <a:xfrm>
              <a:off x="1719901" y="266699"/>
              <a:ext cx="695033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III</a:t>
              </a:r>
            </a:p>
          </p:txBody>
        </p:sp>
        <p:sp>
          <p:nvSpPr>
            <p:cNvPr id="238" name="IV"/>
            <p:cNvSpPr txBox="1"/>
            <p:nvPr/>
          </p:nvSpPr>
          <p:spPr>
            <a:xfrm>
              <a:off x="2654904" y="266699"/>
              <a:ext cx="501964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IV</a:t>
              </a:r>
            </a:p>
          </p:txBody>
        </p:sp>
        <p:sp>
          <p:nvSpPr>
            <p:cNvPr id="239" name="V"/>
            <p:cNvSpPr txBox="1"/>
            <p:nvPr/>
          </p:nvSpPr>
          <p:spPr>
            <a:xfrm>
              <a:off x="3529962" y="67567"/>
              <a:ext cx="463350" cy="787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4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V</a:t>
              </a:r>
            </a:p>
          </p:txBody>
        </p:sp>
        <p:sp>
          <p:nvSpPr>
            <p:cNvPr id="240" name="VI"/>
            <p:cNvSpPr txBox="1"/>
            <p:nvPr/>
          </p:nvSpPr>
          <p:spPr>
            <a:xfrm>
              <a:off x="4327904" y="266699"/>
              <a:ext cx="501963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VI</a:t>
              </a:r>
            </a:p>
          </p:txBody>
        </p:sp>
        <p:sp>
          <p:nvSpPr>
            <p:cNvPr id="241" name="VII"/>
            <p:cNvSpPr txBox="1"/>
            <p:nvPr/>
          </p:nvSpPr>
          <p:spPr>
            <a:xfrm>
              <a:off x="5067813" y="266699"/>
              <a:ext cx="695034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VII</a:t>
              </a:r>
            </a:p>
          </p:txBody>
        </p:sp>
        <p:sp>
          <p:nvSpPr>
            <p:cNvPr id="242" name="VIII"/>
            <p:cNvSpPr txBox="1"/>
            <p:nvPr/>
          </p:nvSpPr>
          <p:spPr>
            <a:xfrm>
              <a:off x="5807778" y="296333"/>
              <a:ext cx="888103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7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VIII</a:t>
              </a:r>
            </a:p>
          </p:txBody>
        </p:sp>
        <p:sp>
          <p:nvSpPr>
            <p:cNvPr id="243" name="IX"/>
            <p:cNvSpPr txBox="1"/>
            <p:nvPr/>
          </p:nvSpPr>
          <p:spPr>
            <a:xfrm>
              <a:off x="6837346" y="266699"/>
              <a:ext cx="501964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IX</a:t>
              </a:r>
            </a:p>
          </p:txBody>
        </p:sp>
        <p:sp>
          <p:nvSpPr>
            <p:cNvPr id="244" name="X"/>
            <p:cNvSpPr txBox="1"/>
            <p:nvPr/>
          </p:nvSpPr>
          <p:spPr>
            <a:xfrm>
              <a:off x="7770383" y="266699"/>
              <a:ext cx="308893" cy="4826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2900">
                  <a:solidFill>
                    <a:srgbClr val="FFFFFF"/>
                  </a:solidFill>
                  <a:latin typeface="Courier"/>
                  <a:ea typeface="Courier"/>
                  <a:cs typeface="Courier"/>
                  <a:sym typeface="Courier"/>
                </a:defRPr>
              </a:lvl1pPr>
            </a:lstStyle>
            <a:p>
              <a:pPr/>
              <a:r>
                <a:t>X</a:t>
              </a:r>
            </a:p>
          </p:txBody>
        </p:sp>
        <p:sp>
          <p:nvSpPr>
            <p:cNvPr id="245" name="Linie"/>
            <p:cNvSpPr/>
            <p:nvPr/>
          </p:nvSpPr>
          <p:spPr>
            <a:xfrm flipV="1">
              <a:off x="4578830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46" name="Linie"/>
            <p:cNvSpPr/>
            <p:nvPr/>
          </p:nvSpPr>
          <p:spPr>
            <a:xfrm flipV="1">
              <a:off x="5415330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47" name="Linie"/>
            <p:cNvSpPr/>
            <p:nvPr/>
          </p:nvSpPr>
          <p:spPr>
            <a:xfrm flipV="1">
              <a:off x="6253160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48" name="Linie"/>
            <p:cNvSpPr/>
            <p:nvPr/>
          </p:nvSpPr>
          <p:spPr>
            <a:xfrm flipV="1">
              <a:off x="7088329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49" name="Linie"/>
            <p:cNvSpPr/>
            <p:nvPr/>
          </p:nvSpPr>
          <p:spPr>
            <a:xfrm flipV="1">
              <a:off x="7926159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50" name="Linie"/>
            <p:cNvSpPr/>
            <p:nvPr/>
          </p:nvSpPr>
          <p:spPr>
            <a:xfrm flipV="1">
              <a:off x="2905831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929292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51" name="Linie"/>
            <p:cNvSpPr/>
            <p:nvPr/>
          </p:nvSpPr>
          <p:spPr>
            <a:xfrm flipV="1">
              <a:off x="2069331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929292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52" name="Linie"/>
            <p:cNvSpPr/>
            <p:nvPr/>
          </p:nvSpPr>
          <p:spPr>
            <a:xfrm flipV="1">
              <a:off x="1231500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929292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53" name="Linie"/>
            <p:cNvSpPr/>
            <p:nvPr/>
          </p:nvSpPr>
          <p:spPr>
            <a:xfrm flipV="1">
              <a:off x="395001" y="0"/>
              <a:ext cx="1" cy="263290"/>
            </a:xfrm>
            <a:prstGeom prst="line">
              <a:avLst/>
            </a:prstGeom>
            <a:noFill/>
            <a:ln w="50800" cap="flat">
              <a:solidFill>
                <a:srgbClr val="929292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